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Lamp Life Span Enhancement via Soft Switching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Extending the lifespan of lamps is a crucial concern in energy-efficient lighting. This presentation explores the use of soft switching techniques to achieve this goal, discussing the principles, benefits, and practical implementation of these innovative approaches.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384369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360081"/>
            <a:ext cx="138993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Snehitha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Soft Switching Techniques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43119" y="2315170"/>
            <a:ext cx="27503" cy="5306854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21352"/>
            <a:ext cx="771168" cy="27503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57632" y="2528649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326207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Switching Stress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 switching techniques minimize the voltage and current spikes during switching, reducing stress on lamp components.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563725"/>
            <a:ext cx="771168" cy="27503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57632" y="4371023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Efficiency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 switching enables higher energy efficiency by reducing switching losses, leading to enhanced overall performance.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406098"/>
            <a:ext cx="771168" cy="27503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57632" y="6213396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EMI/RFI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Smooth switching transitions minimize the generation of electromagnetic and radio frequency interference, improving electromagnetic compatibility.</a:t>
            </a:r>
            <a:endParaRPr lang="en-US" sz="17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20873"/>
            <a:ext cx="6961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Principles of Soft Switching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70672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Zero-Voltage Switching (ZVS)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Switching occurs when the voltage across the device is zero, eliminating voltage spikes and switching losses.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70672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Zero-Current Switching (ZCS)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Switching occurs when the current through the device is zero, minimizing current spikes and switching losses.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706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Resonant Switching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04002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Utilizes resonant circuits to shape the voltage and current waveforms, enabling soft switching conditions.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37824"/>
            <a:ext cx="92679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of Soft Switching for Lamps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026450"/>
            <a:ext cx="30878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Lamp Lifetime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stress on lamp components extends the overall lifespan of the lighting system.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Reliability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 switching techniques improve the robustness and durability of the lighting system.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Efficiency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Higher energy efficiency leads to lower power consumption and energy savings.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EMI/RFI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Minimized electromagnetic interference ensures better compatibility with other electronic devices.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2040"/>
            <a:ext cx="83803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 Switching Circuit Topologies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17075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8351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Buck Converter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428768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Step-down voltage conversion with soft switching capabilities.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8351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Boost Converter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428768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Step-up voltage conversion with soft switching techniques.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835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Flyback Converter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7595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Isolated converter topology with soft switching characteristics.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Resonant Converter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775954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Utilizes resonant circuits to achieve soft switching conditions.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7383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Design Considerations for Soft Switching Lamps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006923"/>
            <a:ext cx="248328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228862"/>
            <a:ext cx="20389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Component Selection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70559" y="5056465"/>
            <a:ext cx="203894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Careful selection of switches, inductors, and capacitors to enable soft switching operation.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75" y="3006923"/>
            <a:ext cx="2483406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846" y="4228862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Voltage/Current Stresses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053846" y="5056465"/>
            <a:ext cx="203906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Optimizing component ratings to withstand the reduced voltage and current spikes.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3006923"/>
            <a:ext cx="2483406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252" y="4228862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Control Strategies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537252" y="5056465"/>
            <a:ext cx="203906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advanced control algorithms to maintain soft switching conditions.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487" y="3006923"/>
            <a:ext cx="2483406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20657" y="4228862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Thermal Management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20657" y="5056465"/>
            <a:ext cx="203906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effective heat dissipation to maintain the reliability of the lighting system.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3642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Experimental Validation and Performance Evaluation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69506"/>
            <a:ext cx="9933503" cy="2723674"/>
          </a:xfrm>
          <a:prstGeom prst="roundRect">
            <a:avLst>
              <a:gd name="adj" fmla="val 14685"/>
            </a:avLst>
          </a:prstGeom>
          <a:solidFill>
            <a:srgbClr val="F3F3FF"/>
          </a:solidFill>
          <a:ln w="53340">
            <a:solidFill>
              <a:srgbClr val="DFDFE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5209" y="3863697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Parameter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3863697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Conventional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178647" y="3863697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 Switching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25209" y="4523661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903833" y="4523661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85%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78647" y="4523661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92%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625209" y="5183624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Lamp Lifetime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903833" y="5183624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10,000 hours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178647" y="5183624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15,000 hours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625209" y="5843588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EMI/RFI Emissions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903833" y="5843588"/>
            <a:ext cx="28228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178647" y="5843588"/>
            <a:ext cx="28266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 switching techniques have demonstrated their potential to significantly enhance the lifespan and performance of lamps. As the demand for energy-efficient and reliable lighting solutions continues to grow, further research and development in this area will be crucial for the future of sustainable illumination.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2024-05-25T07:30:08Z</dcterms:created>
  <dcterms:modified xsi:type="dcterms:W3CDTF">2024-05-25T07:30:08Z</dcterms:modified>
</cp:coreProperties>
</file>